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3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2" name="矩形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矩形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矩形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矩形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矩形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56" name="矩形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矩形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矩形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矩形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手繪多邊形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手繪多邊形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手繪多邊形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手繪多邊形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手繪多邊形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手繪多邊形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手繪多邊形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手繪多邊形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手繪多邊形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手繪多邊形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手繪多邊形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手繪多邊形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手繪多邊形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手繪多邊形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手繪多邊形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矩形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矩形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6" name="矩形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矩形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矩形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矩形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矩形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矩形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矩形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矩形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直線接點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群組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直線接點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接點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接點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zh-TW" altLang="en-US" smtClean="0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grpSp>
        <p:nvGrpSpPr>
          <p:cNvPr id="14" name="群組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直線接點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線接點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群組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直線接點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接點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線接點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矩形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矩形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矩形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矩形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D3D51A2-BC02-47A6-B9C9-116A55F5228A}" type="datetimeFigureOut">
              <a:rPr lang="zh-TW" altLang="en-US" smtClean="0"/>
              <a:pPr/>
              <a:t>2010/4/14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E5DCF8B5-212D-4FFE-8408-79366CC4C8A0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85786" y="2000240"/>
            <a:ext cx="7772400" cy="4246826"/>
          </a:xfrm>
        </p:spPr>
        <p:txBody>
          <a:bodyPr>
            <a:norm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altLang="zh-TW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altLang="zh-TW" sz="24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altLang="zh-TW" sz="24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en-US" altLang="zh-TW" sz="24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/>
            </a:r>
            <a:br>
              <a:rPr lang="en-US" altLang="zh-TW" sz="240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</a:br>
            <a:r>
              <a:rPr lang="zh-TW" altLang="en-US" sz="2800" b="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製作人：中園國小六年三班林家瑄</a:t>
            </a:r>
            <a:r>
              <a:rPr lang="en-US" altLang="zh-TW" sz="2800" b="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2800" b="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2800" b="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圖片來源</a:t>
            </a:r>
            <a:r>
              <a:rPr lang="en-US" altLang="zh-TW" sz="2800" b="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yahoo</a:t>
            </a:r>
            <a:r>
              <a:rPr lang="zh-TW" altLang="en-US" sz="2800" b="0" cap="none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圖片</a:t>
            </a:r>
            <a:endParaRPr lang="zh-TW" altLang="en-US" sz="2800" b="0" cap="none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857224" y="500042"/>
            <a:ext cx="7772400" cy="1508760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r>
              <a:rPr lang="zh-TW" altLang="en-US" sz="7000" b="1" dirty="0" smtClean="0">
                <a:ln w="1905"/>
                <a:solidFill>
                  <a:srgbClr val="FF00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itchFamily="34" charset="-120"/>
                <a:ea typeface="微軟正黑體" pitchFamily="34" charset="-120"/>
              </a:rPr>
              <a:t>一起愛護地球吧！</a:t>
            </a:r>
            <a:endParaRPr lang="zh-TW" altLang="en-US" sz="7000" b="1" dirty="0">
              <a:ln w="1905"/>
              <a:solidFill>
                <a:srgbClr val="FF0000"/>
              </a:soli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4" name="圖片 3" descr="國王企鵝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2428868"/>
            <a:ext cx="2171708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圓角矩形圖說文字 4"/>
          <p:cNvSpPr/>
          <p:nvPr/>
        </p:nvSpPr>
        <p:spPr>
          <a:xfrm>
            <a:off x="642910" y="2857496"/>
            <a:ext cx="4643470" cy="1071570"/>
          </a:xfrm>
          <a:prstGeom prst="wedgeRoundRectCallout">
            <a:avLst>
              <a:gd name="adj1" fmla="val 55948"/>
              <a:gd name="adj2" fmla="val 23317"/>
              <a:gd name="adj3" fmla="val 16667"/>
            </a:avLst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altLang="zh-TW" sz="2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2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由於地球暖化，我的家快不見了！！</a:t>
            </a:r>
            <a:endParaRPr lang="en-US" altLang="zh-TW" sz="20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zh-TW" alt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zh-TW" altLang="en-US" sz="6600" b="1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為什麼要節能減碳？</a:t>
            </a:r>
            <a:endParaRPr lang="zh-TW" altLang="en-US" sz="6600" b="1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prstTxWarp prst="textCanUp">
              <a:avLst/>
            </a:prstTxWarp>
          </a:bodyPr>
          <a:lstStyle/>
          <a:p>
            <a:pPr>
              <a:buNone/>
            </a:pPr>
            <a:r>
              <a:rPr lang="zh-TW" altLang="en-US" dirty="0" smtClean="0"/>
              <a:t>   人類不斷的浪費能源，使得地球暖化的問題日益嚴重，還有空氣、水資源的污染，造成氣候異常、災害不斷，我們該怎麼辦？</a:t>
            </a:r>
            <a:endParaRPr lang="en-US" altLang="zh-TW" dirty="0" smtClean="0"/>
          </a:p>
          <a:p>
            <a:pPr algn="ctr">
              <a:buNone/>
            </a:pPr>
            <a:r>
              <a:rPr lang="zh-TW" altLang="en-US" sz="8800" dirty="0" smtClean="0">
                <a:solidFill>
                  <a:srgbClr val="FF0000"/>
                </a:solidFill>
              </a:rPr>
              <a:t>節能減碳！</a:t>
            </a:r>
            <a:endParaRPr lang="zh-TW" altLang="en-US" sz="8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prstTxWarp prst="textPlain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zh-TW" altLang="en-US" sz="6600" spc="0" dirty="0" smtClean="0">
                <a:ln w="10160">
                  <a:solidFill>
                    <a:srgbClr val="FFFF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從生活著手</a:t>
            </a:r>
            <a:endParaRPr lang="zh-TW" altLang="en-US" sz="6600" spc="0" dirty="0">
              <a:ln w="10160">
                <a:solidFill>
                  <a:srgbClr val="FFFF00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prstTxWarp prst="textFadeRight">
              <a:avLst/>
            </a:prstTxWarp>
          </a:bodyPr>
          <a:lstStyle/>
          <a:p>
            <a:r>
              <a:rPr lang="zh-TW" altLang="en-US" dirty="0" smtClean="0"/>
              <a:t>節能減碳可以從生活做起：</a:t>
            </a:r>
            <a:endParaRPr lang="en-US" altLang="zh-TW" dirty="0" smtClean="0"/>
          </a:p>
          <a:p>
            <a:r>
              <a:rPr lang="en-US" altLang="zh-TW" dirty="0" smtClean="0"/>
              <a:t>1.</a:t>
            </a:r>
            <a:r>
              <a:rPr lang="zh-TW" altLang="en-US" dirty="0" smtClean="0"/>
              <a:t>隨手關燈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愛惜水資源</a:t>
            </a:r>
            <a:r>
              <a:rPr lang="en-US" altLang="zh-TW" dirty="0" smtClean="0"/>
              <a:t>(ex</a:t>
            </a:r>
            <a:r>
              <a:rPr lang="zh-TW" altLang="en-US" dirty="0" smtClean="0"/>
              <a:t>：洗完手要關水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垃圾分類</a:t>
            </a:r>
            <a:endParaRPr lang="en-US" altLang="zh-TW" dirty="0" smtClean="0"/>
          </a:p>
          <a:p>
            <a:r>
              <a:rPr lang="en-US" altLang="zh-TW" dirty="0" smtClean="0"/>
              <a:t>4.</a:t>
            </a:r>
            <a:r>
              <a:rPr lang="zh-TW" altLang="en-US" dirty="0" smtClean="0"/>
              <a:t>盡量不開冷氣</a:t>
            </a:r>
            <a:endParaRPr lang="en-US" altLang="zh-TW" dirty="0" smtClean="0"/>
          </a:p>
          <a:p>
            <a:r>
              <a:rPr lang="en-US" altLang="zh-TW" dirty="0" smtClean="0"/>
              <a:t>5.</a:t>
            </a:r>
            <a:r>
              <a:rPr lang="zh-TW" altLang="en-US" dirty="0" smtClean="0"/>
              <a:t>搭乘大眾運輸系統</a:t>
            </a:r>
            <a:endParaRPr lang="zh-TW" altLang="en-US" dirty="0"/>
          </a:p>
        </p:txBody>
      </p:sp>
      <p:pic>
        <p:nvPicPr>
          <p:cNvPr id="4" name="圖片 3" descr="1730b23b8f4f350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388" y="4357694"/>
            <a:ext cx="1571636" cy="15954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zh-TW" altLang="en-US" sz="6600" b="1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宣導節能減碳的重要</a:t>
            </a:r>
            <a:endParaRPr lang="zh-TW" altLang="en-US" sz="6600" b="1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00100" y="1785926"/>
            <a:ext cx="7772400" cy="4572000"/>
          </a:xfrm>
        </p:spPr>
        <p:txBody>
          <a:bodyPr/>
          <a:lstStyle/>
          <a:p>
            <a:r>
              <a:rPr lang="zh-TW" altLang="en-US" dirty="0" smtClean="0"/>
              <a:t>除了從生活著手以外，我們也可以宣導節能減碳的重要性。</a:t>
            </a:r>
            <a:endParaRPr lang="en-US" altLang="zh-TW" dirty="0" smtClean="0"/>
          </a:p>
          <a:p>
            <a:r>
              <a:rPr lang="zh-TW" altLang="en-US" dirty="0" smtClean="0"/>
              <a:t>可以製作海報，來達到宣導的效果</a:t>
            </a:r>
            <a:endParaRPr lang="en-US" altLang="zh-TW" dirty="0" smtClean="0"/>
          </a:p>
          <a:p>
            <a:r>
              <a:rPr lang="zh-TW" altLang="en-US" dirty="0" smtClean="0"/>
              <a:t>豎立告示牌，來提醒民眾不要亂丟垃圾、垃圾要分類等</a:t>
            </a:r>
            <a:endParaRPr lang="en-US" altLang="zh-TW" dirty="0" smtClean="0"/>
          </a:p>
          <a:p>
            <a:r>
              <a:rPr lang="zh-TW" altLang="en-US" dirty="0" smtClean="0"/>
              <a:t>設計一些有趣的口號或歌曲有關節能減碳，藉此宣傳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zh-TW" altLang="en-US" sz="6600" b="1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如何運用能源？</a:t>
            </a:r>
            <a:endParaRPr lang="zh-TW" altLang="en-US" sz="6600" b="1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dirty="0" smtClean="0"/>
              <a:t>從生活著手來節能減碳，但是如何運用省下來能源，並加以運用呢？</a:t>
            </a:r>
            <a:endParaRPr lang="en-US" altLang="zh-TW" dirty="0" smtClean="0"/>
          </a:p>
          <a:p>
            <a:r>
              <a:rPr lang="en-US" altLang="zh-TW" dirty="0" smtClean="0"/>
              <a:t>1.</a:t>
            </a:r>
            <a:r>
              <a:rPr lang="zh-TW" altLang="en-US" dirty="0" smtClean="0"/>
              <a:t>珍惜水資源。省下來的水可以再次使用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Ex</a:t>
            </a:r>
            <a:r>
              <a:rPr lang="zh-TW" altLang="en-US" dirty="0" smtClean="0"/>
              <a:t>：拿來澆花</a:t>
            </a:r>
            <a:endParaRPr lang="en-US" altLang="zh-TW" dirty="0" smtClean="0"/>
          </a:p>
          <a:p>
            <a:r>
              <a:rPr lang="en-US" altLang="zh-TW" dirty="0" smtClean="0"/>
              <a:t>2.</a:t>
            </a:r>
            <a:r>
              <a:rPr lang="zh-TW" altLang="en-US" dirty="0" smtClean="0"/>
              <a:t>不開車，搭乘大眾運輸系統。省油又省錢</a:t>
            </a:r>
            <a:endParaRPr lang="en-US" altLang="zh-TW" dirty="0" smtClean="0"/>
          </a:p>
          <a:p>
            <a:r>
              <a:rPr lang="en-US" altLang="zh-TW" dirty="0" smtClean="0"/>
              <a:t>3.</a:t>
            </a:r>
            <a:r>
              <a:rPr lang="zh-TW" altLang="en-US" dirty="0" smtClean="0"/>
              <a:t>垃圾分類，資源回收。</a:t>
            </a:r>
            <a:endParaRPr lang="en-US" altLang="zh-TW" dirty="0" smtClean="0"/>
          </a:p>
          <a:p>
            <a:pPr>
              <a:buNone/>
            </a:pPr>
            <a:r>
              <a:rPr lang="en-US" altLang="zh-TW" dirty="0" smtClean="0"/>
              <a:t>Ex</a:t>
            </a:r>
            <a:r>
              <a:rPr lang="zh-TW" altLang="en-US" dirty="0" smtClean="0"/>
              <a:t>：製成再生紙</a:t>
            </a: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6600" dirty="0" smtClean="0"/>
              <a:t>拯救地球，拯救世界</a:t>
            </a:r>
            <a:endParaRPr lang="zh-TW" altLang="en-US" sz="6600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你有聽過</a:t>
            </a:r>
            <a:r>
              <a:rPr lang="en-US" altLang="zh-TW" sz="2400" b="1" dirty="0" smtClean="0">
                <a:ln/>
                <a:solidFill>
                  <a:schemeClr val="accent3"/>
                </a:solidFill>
              </a:rPr>
              <a:t>Michael Jackson</a:t>
            </a:r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的一首歌嗎？</a:t>
            </a:r>
            <a:endParaRPr lang="en-US" altLang="zh-TW" sz="2400" b="1" dirty="0" smtClean="0">
              <a:ln/>
              <a:solidFill>
                <a:schemeClr val="accent3"/>
              </a:solidFill>
            </a:endParaRPr>
          </a:p>
          <a:p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這首歌就是</a:t>
            </a:r>
            <a:r>
              <a:rPr lang="en-US" altLang="zh-TW" sz="2400" b="1" dirty="0" smtClean="0">
                <a:ln/>
                <a:solidFill>
                  <a:schemeClr val="accent3"/>
                </a:solidFill>
              </a:rPr>
              <a:t>Earth Song</a:t>
            </a:r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真的非常震撼人心，</a:t>
            </a:r>
            <a:r>
              <a:rPr lang="en-US" altLang="zh-TW" sz="2400" b="1" dirty="0" smtClean="0">
                <a:ln/>
                <a:solidFill>
                  <a:schemeClr val="accent3"/>
                </a:solidFill>
              </a:rPr>
              <a:t>MV</a:t>
            </a:r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中提到人類任意破壞地球環境或為了取得象牙而不擇手段等。其中最精彩的地方就是時光倒流，一切都恢復原狀。</a:t>
            </a:r>
            <a:endParaRPr lang="en-US" altLang="zh-TW" sz="2400" b="1" dirty="0" smtClean="0">
              <a:ln/>
              <a:solidFill>
                <a:schemeClr val="accent3"/>
              </a:solidFill>
            </a:endParaRPr>
          </a:p>
          <a:p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這首歌主要是為了呼籲大家</a:t>
            </a:r>
            <a:r>
              <a:rPr lang="zh-TW" altLang="en-US" sz="2400" b="1" dirty="0" smtClean="0">
                <a:ln/>
                <a:solidFill>
                  <a:schemeClr val="accent3"/>
                </a:solidFill>
              </a:rPr>
              <a:t>：</a:t>
            </a:r>
            <a:endParaRPr lang="en-US" altLang="zh-TW" sz="2400" b="1" dirty="0" smtClean="0">
              <a:ln/>
              <a:solidFill>
                <a:schemeClr val="accent3"/>
              </a:solidFill>
            </a:endParaRPr>
          </a:p>
          <a:p>
            <a:endParaRPr lang="en-US" altLang="zh-TW" sz="2400" b="1" dirty="0" smtClean="0">
              <a:ln/>
              <a:solidFill>
                <a:schemeClr val="accent3"/>
              </a:solidFill>
            </a:endParaRPr>
          </a:p>
          <a:p>
            <a:pPr algn="ctr">
              <a:buNone/>
            </a:pPr>
            <a:r>
              <a:rPr lang="zh-TW" altLang="en-US" b="1" dirty="0" smtClean="0">
                <a:ln/>
                <a:solidFill>
                  <a:schemeClr val="accent3"/>
                </a:solidFill>
              </a:rPr>
              <a:t>         </a:t>
            </a:r>
            <a:r>
              <a:rPr lang="zh-TW" alt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一起愛護地球吧！</a:t>
            </a:r>
            <a:endParaRPr lang="en-US" altLang="zh-TW" sz="5400" b="1" dirty="0" smtClean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>
              <a:buNone/>
            </a:pPr>
            <a:r>
              <a:rPr lang="zh-TW" altLang="en-US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可以上這個網頁看</a:t>
            </a:r>
            <a:r>
              <a:rPr lang="en-US" altLang="zh-TW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MV</a:t>
            </a:r>
            <a:r>
              <a:rPr lang="zh-TW" altLang="en-US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喔！</a:t>
            </a:r>
            <a:r>
              <a:rPr lang="en-US" altLang="zh-TW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(http://vlog.xuite.net/play/R1dNbGJNLTI1ODE5MzEuZmx2)</a:t>
            </a:r>
          </a:p>
        </p:txBody>
      </p:sp>
      <p:pic>
        <p:nvPicPr>
          <p:cNvPr id="4" name="圖片 3" descr="04f2c396f5d609e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6446" y="3500438"/>
            <a:ext cx="1524000" cy="114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地鐵">
  <a:themeElements>
    <a:clrScheme name="自訂 4">
      <a:dk1>
        <a:srgbClr val="272D37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行雲流水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  <a:satMod val="130000"/>
              </a:schemeClr>
            </a:gs>
            <a:gs pos="50000">
              <a:schemeClr val="phClr">
                <a:tint val="45000"/>
                <a:satMod val="220000"/>
              </a:schemeClr>
            </a:gs>
            <a:gs pos="100000">
              <a:schemeClr val="phClr">
                <a:tint val="90000"/>
                <a:satMod val="13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200000"/>
              </a:schemeClr>
            </a:gs>
            <a:gs pos="50000">
              <a:schemeClr val="phClr">
                <a:tint val="100000"/>
                <a:shade val="60000"/>
                <a:hueMod val="100000"/>
                <a:satMod val="180000"/>
              </a:schemeClr>
            </a:gs>
            <a:gs pos="100000">
              <a:schemeClr val="phClr">
                <a:tint val="100000"/>
                <a:shade val="90000"/>
                <a:hueMod val="100000"/>
                <a:satMod val="2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glow rad="50600">
              <a:schemeClr val="phClr">
                <a:alpha val="40000"/>
              </a:schemeClr>
            </a:glow>
          </a:effectLst>
        </a:effectStyle>
        <a:effectStyle>
          <a:effectLst>
            <a:glow rad="101600">
              <a:schemeClr val="phClr">
                <a:alpha val="60000"/>
              </a:schemeClr>
            </a:glow>
          </a:effectLst>
          <a:scene3d>
            <a:camera prst="isometricLeftDown" fov="0">
              <a:rot lat="0" lon="0" rev="0"/>
            </a:camera>
            <a:lightRig rig="harsh" dir="tl">
              <a:rot lat="0" lon="0" rev="14280000"/>
            </a:lightRig>
          </a:scene3d>
          <a:sp3d prstMaterial="flat">
            <a:bevelT w="38100" h="50800" prst="softRound"/>
          </a:sp3d>
        </a:effectStyle>
        <a:effectStyle>
          <a:effectLst>
            <a:glow>
              <a:schemeClr val="phClr"/>
            </a:glow>
          </a:effectLst>
          <a:scene3d>
            <a:camera prst="isometricLeftDown">
              <a:rot lat="0" lon="0" rev="0"/>
            </a:camera>
            <a:lightRig rig="harsh" dir="tl">
              <a:rot lat="0" lon="0" rev="14280000"/>
            </a:lightRig>
          </a:scene3d>
          <a:sp3d extrusionH="63500" contourW="38100" prstMaterial="flat">
            <a:bevelT w="50800" h="63500" prst="softRound"/>
            <a:contourClr>
              <a:schemeClr val="phClr">
                <a:tint val="5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124</TotalTime>
  <Words>323</Words>
  <Application>Microsoft Office PowerPoint</Application>
  <PresentationFormat>如螢幕大小 (4:3)</PresentationFormat>
  <Paragraphs>40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地鐵</vt:lpstr>
      <vt:lpstr>      製作人：中園國小六年三班林家瑄 圖片來源yahoo圖片</vt:lpstr>
      <vt:lpstr>為什麼要節能減碳？</vt:lpstr>
      <vt:lpstr>從生活著手</vt:lpstr>
      <vt:lpstr>宣導節能減碳的重要</vt:lpstr>
      <vt:lpstr>如何運用能源？</vt:lpstr>
      <vt:lpstr>拯救地球，拯救世界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093062</dc:creator>
  <cp:lastModifiedBy>093062</cp:lastModifiedBy>
  <cp:revision>17</cp:revision>
  <dcterms:created xsi:type="dcterms:W3CDTF">2010-03-31T01:44:52Z</dcterms:created>
  <dcterms:modified xsi:type="dcterms:W3CDTF">2010-04-14T02:12:58Z</dcterms:modified>
</cp:coreProperties>
</file>