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63" r:id="rId5"/>
    <p:sldId id="268" r:id="rId6"/>
    <p:sldId id="270" r:id="rId7"/>
    <p:sldId id="265" r:id="rId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F9F83-BAE7-4D11-93C5-7D23EB26F13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E68BF-D1B4-49D7-9047-F88B1C3037D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E68BF-D1B4-49D7-9047-F88B1C3037DA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E68BF-D1B4-49D7-9047-F88B1C3037DA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E68BF-D1B4-49D7-9047-F88B1C3037DA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E68BF-D1B4-49D7-9047-F88B1C3037DA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E68BF-D1B4-49D7-9047-F88B1C3037DA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E68BF-D1B4-49D7-9047-F88B1C3037DA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矩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矩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矩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5" name="直線接點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等腰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等腰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6120E8E-AC16-4D11-B5AE-A0DD87A609FE}" type="datetimeFigureOut">
              <a:rPr lang="zh-TW" altLang="en-US" smtClean="0"/>
              <a:pPr/>
              <a:t>2010/10/8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FC5A85B-9876-414A-8552-59B07079FE1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28" name="直線接點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接點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簡易旋轉</a:t>
            </a:r>
            <a:r>
              <a:rPr lang="zh-TW" alt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台</a:t>
            </a:r>
            <a:endParaRPr lang="zh-TW" alt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 smtClean="0"/>
              <a:t>梁哲霖</a:t>
            </a:r>
            <a:endParaRPr lang="zh-TW" altLang="en-US" dirty="0"/>
          </a:p>
        </p:txBody>
      </p:sp>
      <p:pic>
        <p:nvPicPr>
          <p:cNvPr id="4" name="圖片 3" descr="PICT67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357166"/>
            <a:ext cx="4214840" cy="3161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準備材料</a:t>
            </a:r>
            <a:endParaRPr lang="zh-TW" altLang="en-US" dirty="0"/>
          </a:p>
        </p:txBody>
      </p:sp>
      <p:pic>
        <p:nvPicPr>
          <p:cNvPr id="6" name="內容版面配置區 5" descr="PICT6793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280583" y="1219200"/>
            <a:ext cx="6582833" cy="49371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安裝底座</a:t>
            </a:r>
            <a:endParaRPr lang="zh-TW" altLang="en-US" dirty="0"/>
          </a:p>
        </p:txBody>
      </p:sp>
      <p:pic>
        <p:nvPicPr>
          <p:cNvPr id="5" name="內容版面配置區 4" descr="PICT6792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172097"/>
            <a:ext cx="4041773" cy="3031330"/>
          </a:xfrm>
        </p:spPr>
      </p:pic>
      <p:pic>
        <p:nvPicPr>
          <p:cNvPr id="6" name="內容版面配置區 5" descr="PICT6791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632325" y="2168922"/>
            <a:ext cx="4041773" cy="30313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組合</a:t>
            </a:r>
            <a:r>
              <a:rPr lang="zh-TW" altLang="en-US" dirty="0" smtClean="0"/>
              <a:t>馬達和齒輪</a:t>
            </a:r>
            <a:r>
              <a:rPr lang="zh-TW" altLang="en-US" dirty="0" smtClean="0"/>
              <a:t>軸</a:t>
            </a:r>
            <a:endParaRPr lang="zh-TW" altLang="en-US" dirty="0"/>
          </a:p>
        </p:txBody>
      </p:sp>
      <p:pic>
        <p:nvPicPr>
          <p:cNvPr id="5" name="內容版面配置區 4" descr="PICT6845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2172097"/>
            <a:ext cx="4041774" cy="3031330"/>
          </a:xfrm>
        </p:spPr>
      </p:pic>
      <p:pic>
        <p:nvPicPr>
          <p:cNvPr id="6" name="內容版面配置區 5" descr="PICT6844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632325" y="2168922"/>
            <a:ext cx="4041774" cy="30313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組合馬達和底座</a:t>
            </a:r>
            <a:endParaRPr lang="zh-TW" altLang="en-US" dirty="0"/>
          </a:p>
        </p:txBody>
      </p:sp>
      <p:pic>
        <p:nvPicPr>
          <p:cNvPr id="7" name="內容版面配置區 6" descr="IMAG0092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280583" y="1219200"/>
            <a:ext cx="6582833" cy="4937124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組裝旋轉軸</a:t>
            </a:r>
            <a:endParaRPr lang="zh-TW" altLang="en-US" dirty="0"/>
          </a:p>
        </p:txBody>
      </p:sp>
      <p:pic>
        <p:nvPicPr>
          <p:cNvPr id="5" name="內容版面配置區 4" descr="PICT822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172097"/>
            <a:ext cx="4041775" cy="3031331"/>
          </a:xfrm>
        </p:spPr>
      </p:pic>
      <p:pic>
        <p:nvPicPr>
          <p:cNvPr id="6" name="內容版面配置區 5" descr="PICT8222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632325" y="2168922"/>
            <a:ext cx="4041775" cy="303133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組合旋轉軸、完成、測試</a:t>
            </a:r>
            <a:endParaRPr lang="zh-TW" altLang="en-US" dirty="0"/>
          </a:p>
        </p:txBody>
      </p:sp>
      <p:pic>
        <p:nvPicPr>
          <p:cNvPr id="5" name="內容版面配置區 4" descr="PICT6841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280583" y="1219200"/>
            <a:ext cx="6582833" cy="49371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原創">
  <a:themeElements>
    <a:clrScheme name="科技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原創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100</TotalTime>
  <Words>29</Words>
  <Application>Microsoft Office PowerPoint</Application>
  <PresentationFormat>如螢幕大小 (4:3)</PresentationFormat>
  <Paragraphs>14</Paragraphs>
  <Slides>7</Slides>
  <Notes>6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原創</vt:lpstr>
      <vt:lpstr>簡易旋轉台</vt:lpstr>
      <vt:lpstr>準備材料</vt:lpstr>
      <vt:lpstr>安裝底座</vt:lpstr>
      <vt:lpstr>組合馬達和齒輪軸</vt:lpstr>
      <vt:lpstr>組合馬達和底座</vt:lpstr>
      <vt:lpstr>組裝旋轉軸</vt:lpstr>
      <vt:lpstr>組合旋轉軸、完成、測試</vt:lpstr>
    </vt:vector>
  </TitlesOfParts>
  <Company>jyps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智高太陽能車(平齒輪)</dc:title>
  <dc:creator>jyps</dc:creator>
  <cp:lastModifiedBy>teacher</cp:lastModifiedBy>
  <cp:revision>15</cp:revision>
  <dcterms:created xsi:type="dcterms:W3CDTF">2010-04-19T02:59:26Z</dcterms:created>
  <dcterms:modified xsi:type="dcterms:W3CDTF">2010-10-08T06:48:34Z</dcterms:modified>
</cp:coreProperties>
</file>